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</p:sldIdLst>
  <p:sldSz cx="10080625" cy="57594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03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108" y="2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0078" y="942577"/>
            <a:ext cx="7560469" cy="2005142"/>
          </a:xfrm>
        </p:spPr>
        <p:txBody>
          <a:bodyPr anchor="b"/>
          <a:lstStyle>
            <a:lvl1pPr algn="ctr">
              <a:defRPr sz="4961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0078" y="3025045"/>
            <a:ext cx="7560469" cy="1390533"/>
          </a:xfrm>
        </p:spPr>
        <p:txBody>
          <a:bodyPr/>
          <a:lstStyle>
            <a:lvl1pPr marL="0" indent="0" algn="ctr">
              <a:buNone/>
              <a:defRPr sz="1984"/>
            </a:lvl1pPr>
            <a:lvl2pPr marL="378013" indent="0" algn="ctr">
              <a:buNone/>
              <a:defRPr sz="1654"/>
            </a:lvl2pPr>
            <a:lvl3pPr marL="756026" indent="0" algn="ctr">
              <a:buNone/>
              <a:defRPr sz="1488"/>
            </a:lvl3pPr>
            <a:lvl4pPr marL="1134039" indent="0" algn="ctr">
              <a:buNone/>
              <a:defRPr sz="1323"/>
            </a:lvl4pPr>
            <a:lvl5pPr marL="1512052" indent="0" algn="ctr">
              <a:buNone/>
              <a:defRPr sz="1323"/>
            </a:lvl5pPr>
            <a:lvl6pPr marL="1890065" indent="0" algn="ctr">
              <a:buNone/>
              <a:defRPr sz="1323"/>
            </a:lvl6pPr>
            <a:lvl7pPr marL="2268078" indent="0" algn="ctr">
              <a:buNone/>
              <a:defRPr sz="1323"/>
            </a:lvl7pPr>
            <a:lvl8pPr marL="2646091" indent="0" algn="ctr">
              <a:buNone/>
              <a:defRPr sz="1323"/>
            </a:lvl8pPr>
            <a:lvl9pPr marL="3024104" indent="0" algn="ctr">
              <a:buNone/>
              <a:defRPr sz="1323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E7762-234E-4E8C-B4FA-761A879E36F8}" type="datetimeFigureOut">
              <a:rPr lang="nl-BE" smtClean="0"/>
              <a:t>20/08/2025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CB640-A4CD-4744-812E-5C158964D48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6674944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E7762-234E-4E8C-B4FA-761A879E36F8}" type="datetimeFigureOut">
              <a:rPr lang="nl-BE" smtClean="0"/>
              <a:t>20/08/2025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CB640-A4CD-4744-812E-5C158964D48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3329852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793" y="1435864"/>
            <a:ext cx="8694539" cy="2395771"/>
          </a:xfrm>
        </p:spPr>
        <p:txBody>
          <a:bodyPr anchor="b"/>
          <a:lstStyle>
            <a:lvl1pPr>
              <a:defRPr sz="4961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793" y="3854300"/>
            <a:ext cx="8694539" cy="1259879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>
                    <a:shade val="82000"/>
                  </a:schemeClr>
                </a:solidFill>
              </a:defRPr>
            </a:lvl1pPr>
            <a:lvl2pPr marL="378013" indent="0">
              <a:buNone/>
              <a:defRPr sz="1654">
                <a:solidFill>
                  <a:schemeClr val="tx1">
                    <a:shade val="82000"/>
                  </a:schemeClr>
                </a:solidFill>
              </a:defRPr>
            </a:lvl2pPr>
            <a:lvl3pPr marL="756026" indent="0">
              <a:buNone/>
              <a:defRPr sz="1488">
                <a:solidFill>
                  <a:schemeClr val="tx1">
                    <a:shade val="82000"/>
                  </a:schemeClr>
                </a:solidFill>
              </a:defRPr>
            </a:lvl3pPr>
            <a:lvl4pPr marL="1134039" indent="0">
              <a:buNone/>
              <a:defRPr sz="1323">
                <a:solidFill>
                  <a:schemeClr val="tx1">
                    <a:shade val="82000"/>
                  </a:schemeClr>
                </a:solidFill>
              </a:defRPr>
            </a:lvl4pPr>
            <a:lvl5pPr marL="1512052" indent="0">
              <a:buNone/>
              <a:defRPr sz="1323">
                <a:solidFill>
                  <a:schemeClr val="tx1">
                    <a:shade val="82000"/>
                  </a:schemeClr>
                </a:solidFill>
              </a:defRPr>
            </a:lvl5pPr>
            <a:lvl6pPr marL="1890065" indent="0">
              <a:buNone/>
              <a:defRPr sz="1323">
                <a:solidFill>
                  <a:schemeClr val="tx1">
                    <a:shade val="82000"/>
                  </a:schemeClr>
                </a:solidFill>
              </a:defRPr>
            </a:lvl6pPr>
            <a:lvl7pPr marL="2268078" indent="0">
              <a:buNone/>
              <a:defRPr sz="1323">
                <a:solidFill>
                  <a:schemeClr val="tx1">
                    <a:shade val="82000"/>
                  </a:schemeClr>
                </a:solidFill>
              </a:defRPr>
            </a:lvl7pPr>
            <a:lvl8pPr marL="2646091" indent="0">
              <a:buNone/>
              <a:defRPr sz="1323">
                <a:solidFill>
                  <a:schemeClr val="tx1">
                    <a:shade val="82000"/>
                  </a:schemeClr>
                </a:solidFill>
              </a:defRPr>
            </a:lvl8pPr>
            <a:lvl9pPr marL="3024104" indent="0">
              <a:buNone/>
              <a:defRPr sz="1323">
                <a:solidFill>
                  <a:schemeClr val="tx1">
                    <a:shade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E7762-234E-4E8C-B4FA-761A879E36F8}" type="datetimeFigureOut">
              <a:rPr lang="nl-BE" smtClean="0"/>
              <a:t>20/08/2025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CB640-A4CD-4744-812E-5C158964D48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5429538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3043" y="1533187"/>
            <a:ext cx="4284266" cy="365431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3316" y="1533187"/>
            <a:ext cx="4284266" cy="365431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E7762-234E-4E8C-B4FA-761A879E36F8}" type="datetimeFigureOut">
              <a:rPr lang="nl-BE" smtClean="0"/>
              <a:t>20/08/2025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CB640-A4CD-4744-812E-5C158964D48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2956591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4356" y="306638"/>
            <a:ext cx="8694539" cy="1113227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4357" y="1411865"/>
            <a:ext cx="4264576" cy="691934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8013" indent="0">
              <a:buNone/>
              <a:defRPr sz="1654" b="1"/>
            </a:lvl2pPr>
            <a:lvl3pPr marL="756026" indent="0">
              <a:buNone/>
              <a:defRPr sz="1488" b="1"/>
            </a:lvl3pPr>
            <a:lvl4pPr marL="1134039" indent="0">
              <a:buNone/>
              <a:defRPr sz="1323" b="1"/>
            </a:lvl4pPr>
            <a:lvl5pPr marL="1512052" indent="0">
              <a:buNone/>
              <a:defRPr sz="1323" b="1"/>
            </a:lvl5pPr>
            <a:lvl6pPr marL="1890065" indent="0">
              <a:buNone/>
              <a:defRPr sz="1323" b="1"/>
            </a:lvl6pPr>
            <a:lvl7pPr marL="2268078" indent="0">
              <a:buNone/>
              <a:defRPr sz="1323" b="1"/>
            </a:lvl7pPr>
            <a:lvl8pPr marL="2646091" indent="0">
              <a:buNone/>
              <a:defRPr sz="1323" b="1"/>
            </a:lvl8pPr>
            <a:lvl9pPr marL="3024104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57" y="2103799"/>
            <a:ext cx="4264576" cy="3094372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3316" y="1411865"/>
            <a:ext cx="4285579" cy="691934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8013" indent="0">
              <a:buNone/>
              <a:defRPr sz="1654" b="1"/>
            </a:lvl2pPr>
            <a:lvl3pPr marL="756026" indent="0">
              <a:buNone/>
              <a:defRPr sz="1488" b="1"/>
            </a:lvl3pPr>
            <a:lvl4pPr marL="1134039" indent="0">
              <a:buNone/>
              <a:defRPr sz="1323" b="1"/>
            </a:lvl4pPr>
            <a:lvl5pPr marL="1512052" indent="0">
              <a:buNone/>
              <a:defRPr sz="1323" b="1"/>
            </a:lvl5pPr>
            <a:lvl6pPr marL="1890065" indent="0">
              <a:buNone/>
              <a:defRPr sz="1323" b="1"/>
            </a:lvl6pPr>
            <a:lvl7pPr marL="2268078" indent="0">
              <a:buNone/>
              <a:defRPr sz="1323" b="1"/>
            </a:lvl7pPr>
            <a:lvl8pPr marL="2646091" indent="0">
              <a:buNone/>
              <a:defRPr sz="1323" b="1"/>
            </a:lvl8pPr>
            <a:lvl9pPr marL="3024104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3316" y="2103799"/>
            <a:ext cx="4285579" cy="3094372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E7762-234E-4E8C-B4FA-761A879E36F8}" type="datetimeFigureOut">
              <a:rPr lang="nl-BE" smtClean="0"/>
              <a:t>20/08/2025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CB640-A4CD-4744-812E-5C158964D48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4424498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E7762-234E-4E8C-B4FA-761A879E36F8}" type="datetimeFigureOut">
              <a:rPr lang="nl-BE" smtClean="0"/>
              <a:t>20/08/2025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CB640-A4CD-4744-812E-5C158964D48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0432369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E7762-234E-4E8C-B4FA-761A879E36F8}" type="datetimeFigureOut">
              <a:rPr lang="nl-BE" smtClean="0"/>
              <a:t>20/08/2025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CB640-A4CD-4744-812E-5C158964D48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75572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4356" y="383963"/>
            <a:ext cx="3251264" cy="1343872"/>
          </a:xfrm>
        </p:spPr>
        <p:txBody>
          <a:bodyPr anchor="b"/>
          <a:lstStyle>
            <a:lvl1pPr>
              <a:defRPr sz="2646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579" y="829255"/>
            <a:ext cx="5103316" cy="4092942"/>
          </a:xfrm>
        </p:spPr>
        <p:txBody>
          <a:bodyPr/>
          <a:lstStyle>
            <a:lvl1pPr>
              <a:defRPr sz="2646"/>
            </a:lvl1pPr>
            <a:lvl2pPr>
              <a:defRPr sz="2315"/>
            </a:lvl2pPr>
            <a:lvl3pPr>
              <a:defRPr sz="1984"/>
            </a:lvl3pPr>
            <a:lvl4pPr>
              <a:defRPr sz="1654"/>
            </a:lvl4pPr>
            <a:lvl5pPr>
              <a:defRPr sz="1654"/>
            </a:lvl5pPr>
            <a:lvl6pPr>
              <a:defRPr sz="1654"/>
            </a:lvl6pPr>
            <a:lvl7pPr>
              <a:defRPr sz="1654"/>
            </a:lvl7pPr>
            <a:lvl8pPr>
              <a:defRPr sz="1654"/>
            </a:lvl8pPr>
            <a:lvl9pPr>
              <a:defRPr sz="1654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4356" y="1727835"/>
            <a:ext cx="3251264" cy="3201028"/>
          </a:xfrm>
        </p:spPr>
        <p:txBody>
          <a:bodyPr/>
          <a:lstStyle>
            <a:lvl1pPr marL="0" indent="0">
              <a:buNone/>
              <a:defRPr sz="1323"/>
            </a:lvl1pPr>
            <a:lvl2pPr marL="378013" indent="0">
              <a:buNone/>
              <a:defRPr sz="1158"/>
            </a:lvl2pPr>
            <a:lvl3pPr marL="756026" indent="0">
              <a:buNone/>
              <a:defRPr sz="992"/>
            </a:lvl3pPr>
            <a:lvl4pPr marL="1134039" indent="0">
              <a:buNone/>
              <a:defRPr sz="827"/>
            </a:lvl4pPr>
            <a:lvl5pPr marL="1512052" indent="0">
              <a:buNone/>
              <a:defRPr sz="827"/>
            </a:lvl5pPr>
            <a:lvl6pPr marL="1890065" indent="0">
              <a:buNone/>
              <a:defRPr sz="827"/>
            </a:lvl6pPr>
            <a:lvl7pPr marL="2268078" indent="0">
              <a:buNone/>
              <a:defRPr sz="827"/>
            </a:lvl7pPr>
            <a:lvl8pPr marL="2646091" indent="0">
              <a:buNone/>
              <a:defRPr sz="827"/>
            </a:lvl8pPr>
            <a:lvl9pPr marL="3024104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E7762-234E-4E8C-B4FA-761A879E36F8}" type="datetimeFigureOut">
              <a:rPr lang="nl-BE" smtClean="0"/>
              <a:t>20/08/2025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CB640-A4CD-4744-812E-5C158964D48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0470858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4356" y="383963"/>
            <a:ext cx="3251264" cy="1343872"/>
          </a:xfrm>
        </p:spPr>
        <p:txBody>
          <a:bodyPr anchor="b"/>
          <a:lstStyle>
            <a:lvl1pPr>
              <a:defRPr sz="2646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85579" y="829255"/>
            <a:ext cx="5103316" cy="4092942"/>
          </a:xfrm>
        </p:spPr>
        <p:txBody>
          <a:bodyPr anchor="t"/>
          <a:lstStyle>
            <a:lvl1pPr marL="0" indent="0">
              <a:buNone/>
              <a:defRPr sz="2646"/>
            </a:lvl1pPr>
            <a:lvl2pPr marL="378013" indent="0">
              <a:buNone/>
              <a:defRPr sz="2315"/>
            </a:lvl2pPr>
            <a:lvl3pPr marL="756026" indent="0">
              <a:buNone/>
              <a:defRPr sz="1984"/>
            </a:lvl3pPr>
            <a:lvl4pPr marL="1134039" indent="0">
              <a:buNone/>
              <a:defRPr sz="1654"/>
            </a:lvl4pPr>
            <a:lvl5pPr marL="1512052" indent="0">
              <a:buNone/>
              <a:defRPr sz="1654"/>
            </a:lvl5pPr>
            <a:lvl6pPr marL="1890065" indent="0">
              <a:buNone/>
              <a:defRPr sz="1654"/>
            </a:lvl6pPr>
            <a:lvl7pPr marL="2268078" indent="0">
              <a:buNone/>
              <a:defRPr sz="1654"/>
            </a:lvl7pPr>
            <a:lvl8pPr marL="2646091" indent="0">
              <a:buNone/>
              <a:defRPr sz="1654"/>
            </a:lvl8pPr>
            <a:lvl9pPr marL="3024104" indent="0">
              <a:buNone/>
              <a:defRPr sz="1654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4356" y="1727835"/>
            <a:ext cx="3251264" cy="3201028"/>
          </a:xfrm>
        </p:spPr>
        <p:txBody>
          <a:bodyPr/>
          <a:lstStyle>
            <a:lvl1pPr marL="0" indent="0">
              <a:buNone/>
              <a:defRPr sz="1323"/>
            </a:lvl1pPr>
            <a:lvl2pPr marL="378013" indent="0">
              <a:buNone/>
              <a:defRPr sz="1158"/>
            </a:lvl2pPr>
            <a:lvl3pPr marL="756026" indent="0">
              <a:buNone/>
              <a:defRPr sz="992"/>
            </a:lvl3pPr>
            <a:lvl4pPr marL="1134039" indent="0">
              <a:buNone/>
              <a:defRPr sz="827"/>
            </a:lvl4pPr>
            <a:lvl5pPr marL="1512052" indent="0">
              <a:buNone/>
              <a:defRPr sz="827"/>
            </a:lvl5pPr>
            <a:lvl6pPr marL="1890065" indent="0">
              <a:buNone/>
              <a:defRPr sz="827"/>
            </a:lvl6pPr>
            <a:lvl7pPr marL="2268078" indent="0">
              <a:buNone/>
              <a:defRPr sz="827"/>
            </a:lvl7pPr>
            <a:lvl8pPr marL="2646091" indent="0">
              <a:buNone/>
              <a:defRPr sz="827"/>
            </a:lvl8pPr>
            <a:lvl9pPr marL="3024104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E7762-234E-4E8C-B4FA-761A879E36F8}" type="datetimeFigureOut">
              <a:rPr lang="nl-BE" smtClean="0"/>
              <a:t>20/08/2025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CB640-A4CD-4744-812E-5C158964D48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664537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E7762-234E-4E8C-B4FA-761A879E36F8}" type="datetimeFigureOut">
              <a:rPr lang="nl-BE" smtClean="0"/>
              <a:t>20/08/2025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CB640-A4CD-4744-812E-5C158964D48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694977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13947" y="306637"/>
            <a:ext cx="2173635" cy="488086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93043" y="306637"/>
            <a:ext cx="6394896" cy="488086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E7762-234E-4E8C-B4FA-761A879E36F8}" type="datetimeFigureOut">
              <a:rPr lang="nl-BE" smtClean="0"/>
              <a:t>20/08/2025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CB640-A4CD-4744-812E-5C158964D48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903242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3043" y="306638"/>
            <a:ext cx="8694539" cy="11132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3043" y="1533187"/>
            <a:ext cx="8694539" cy="36543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3043" y="5338158"/>
            <a:ext cx="2268141" cy="306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674E7762-234E-4E8C-B4FA-761A879E36F8}" type="datetimeFigureOut">
              <a:rPr lang="nl-BE" smtClean="0"/>
              <a:t>20/08/2025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39207" y="5338158"/>
            <a:ext cx="3402211" cy="306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19441" y="5338158"/>
            <a:ext cx="2268141" cy="306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ACCCB640-A4CD-4744-812E-5C158964D48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90818150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6026" rtl="0" eaLnBrk="1" latinLnBrk="0" hangingPunct="1">
        <a:lnSpc>
          <a:spcPct val="90000"/>
        </a:lnSpc>
        <a:spcBef>
          <a:spcPct val="0"/>
        </a:spcBef>
        <a:buNone/>
        <a:defRPr sz="363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9006" indent="-189006" algn="l" defTabSz="756026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7019" indent="-189006" algn="l" defTabSz="756026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5032" indent="-189006" algn="l" defTabSz="756026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4" kern="1200">
          <a:solidFill>
            <a:schemeClr val="tx1"/>
          </a:solidFill>
          <a:latin typeface="+mn-lt"/>
          <a:ea typeface="+mn-ea"/>
          <a:cs typeface="+mn-cs"/>
        </a:defRPr>
      </a:lvl3pPr>
      <a:lvl4pPr marL="1323045" indent="-189006" algn="l" defTabSz="756026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1058" indent="-189006" algn="l" defTabSz="756026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9071" indent="-189006" algn="l" defTabSz="756026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7084" indent="-189006" algn="l" defTabSz="756026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5097" indent="-189006" algn="l" defTabSz="756026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3110" indent="-189006" algn="l" defTabSz="756026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6026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8013" algn="l" defTabSz="756026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6026" algn="l" defTabSz="756026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4039" algn="l" defTabSz="756026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2052" algn="l" defTabSz="756026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90065" algn="l" defTabSz="756026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8078" algn="l" defTabSz="756026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6091" algn="l" defTabSz="756026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4104" algn="l" defTabSz="756026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mailto:scienceparks@ugent.be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984E03-18B7-0BEA-54F9-9F28CBA2E9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6936" y="584940"/>
            <a:ext cx="2981984" cy="826926"/>
          </a:xfrm>
        </p:spPr>
        <p:txBody>
          <a:bodyPr>
            <a:normAutofit/>
          </a:bodyPr>
          <a:lstStyle/>
          <a:p>
            <a:pPr algn="l"/>
            <a:r>
              <a:rPr lang="nl-BE" sz="5000" b="1" dirty="0"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5A22B7C2-E23B-5466-6D39-1CEF5B4232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6936" y="1489192"/>
            <a:ext cx="2981984" cy="1390533"/>
          </a:xfrm>
        </p:spPr>
        <p:txBody>
          <a:bodyPr>
            <a:normAutofit/>
          </a:bodyPr>
          <a:lstStyle/>
          <a:p>
            <a:pPr algn="l"/>
            <a:r>
              <a:rPr lang="nl-BE" sz="2800" b="1" dirty="0"/>
              <a:t>TEKST (min 28pt)</a:t>
            </a: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E9C8D840-AE18-B10F-F775-DDD0CEDA58C1}"/>
              </a:ext>
            </a:extLst>
          </p:cNvPr>
          <p:cNvSpPr/>
          <p:nvPr/>
        </p:nvSpPr>
        <p:spPr>
          <a:xfrm>
            <a:off x="4041802" y="0"/>
            <a:ext cx="6038823" cy="57594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511C6003-306C-A3C2-104A-13FBB9A288C5}"/>
              </a:ext>
            </a:extLst>
          </p:cNvPr>
          <p:cNvSpPr txBox="1">
            <a:spLocks/>
          </p:cNvSpPr>
          <p:nvPr/>
        </p:nvSpPr>
        <p:spPr>
          <a:xfrm>
            <a:off x="4378515" y="686272"/>
            <a:ext cx="5564624" cy="104263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40000" lnSpcReduction="20000"/>
          </a:bodyPr>
          <a:lstStyle>
            <a:lvl1pPr algn="ctr" defTabSz="75602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96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nl-BE" sz="5000" b="1" dirty="0">
                <a:latin typeface="Arial" panose="020B0604020202020204" pitchFamily="34" charset="0"/>
                <a:cs typeface="Arial" panose="020B0604020202020204" pitchFamily="34" charset="0"/>
              </a:rPr>
              <a:t>IMAGE (</a:t>
            </a:r>
            <a:r>
              <a:rPr lang="nl-BE" sz="5000" b="1" dirty="0" err="1">
                <a:latin typeface="Arial" panose="020B0604020202020204" pitchFamily="34" charset="0"/>
                <a:cs typeface="Arial" panose="020B0604020202020204" pitchFamily="34" charset="0"/>
              </a:rPr>
              <a:t>replace</a:t>
            </a:r>
            <a:r>
              <a:rPr lang="nl-BE" sz="5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BE" sz="5000" b="1" dirty="0" err="1">
                <a:latin typeface="Arial" panose="020B0604020202020204" pitchFamily="34" charset="0"/>
                <a:cs typeface="Arial" panose="020B0604020202020204" pitchFamily="34" charset="0"/>
              </a:rPr>
              <a:t>this</a:t>
            </a:r>
            <a:r>
              <a:rPr lang="nl-BE" sz="5000" b="1" dirty="0">
                <a:latin typeface="Arial" panose="020B0604020202020204" pitchFamily="34" charset="0"/>
                <a:cs typeface="Arial" panose="020B0604020202020204" pitchFamily="34" charset="0"/>
              </a:rPr>
              <a:t> green square)</a:t>
            </a:r>
            <a:br>
              <a:rPr lang="nl-BE" sz="5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l-BE" sz="5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685800" indent="-685800" algn="l">
              <a:buFontTx/>
              <a:buChar char="-"/>
            </a:pPr>
            <a:r>
              <a:rPr lang="nl-BE" sz="5000" b="1" dirty="0">
                <a:latin typeface="Arial" panose="020B0604020202020204" pitchFamily="34" charset="0"/>
                <a:cs typeface="Arial" panose="020B0604020202020204" pitchFamily="34" charset="0"/>
              </a:rPr>
              <a:t>black background</a:t>
            </a:r>
          </a:p>
          <a:p>
            <a:pPr marL="685800" indent="-685800" algn="l">
              <a:buFontTx/>
              <a:buChar char="-"/>
            </a:pPr>
            <a:r>
              <a:rPr lang="nl-BE" sz="5000" b="1" dirty="0" err="1">
                <a:latin typeface="Arial" panose="020B0604020202020204" pitchFamily="34" charset="0"/>
                <a:cs typeface="Arial" panose="020B0604020202020204" pitchFamily="34" charset="0"/>
              </a:rPr>
              <a:t>resolution</a:t>
            </a:r>
            <a:r>
              <a:rPr lang="nl-BE" sz="5000" b="1" dirty="0">
                <a:latin typeface="Arial" panose="020B0604020202020204" pitchFamily="34" charset="0"/>
                <a:cs typeface="Arial" panose="020B0604020202020204" pitchFamily="34" charset="0"/>
              </a:rPr>
              <a:t> min 480p</a:t>
            </a:r>
          </a:p>
        </p:txBody>
      </p:sp>
    </p:spTree>
    <p:extLst>
      <p:ext uri="{BB962C8B-B14F-4D97-AF65-F5344CB8AC3E}">
        <p14:creationId xmlns:p14="http://schemas.microsoft.com/office/powerpoint/2010/main" val="14605653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B861B6F-4292-11A6-B621-69C8A852F7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>
                <a:latin typeface="Arial" panose="020B0604020202020204" pitchFamily="34" charset="0"/>
                <a:cs typeface="Arial" panose="020B0604020202020204" pitchFamily="34" charset="0"/>
              </a:rPr>
              <a:t>Rules </a:t>
            </a:r>
            <a:r>
              <a:rPr lang="nl-BE" dirty="0" err="1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nl-B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BE" dirty="0" err="1">
                <a:latin typeface="Arial" panose="020B0604020202020204" pitchFamily="34" charset="0"/>
                <a:cs typeface="Arial" panose="020B0604020202020204" pitchFamily="34" charset="0"/>
              </a:rPr>
              <a:t>using</a:t>
            </a:r>
            <a:r>
              <a:rPr lang="nl-B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BE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nl-BE" dirty="0">
                <a:latin typeface="Arial" panose="020B0604020202020204" pitchFamily="34" charset="0"/>
                <a:cs typeface="Arial" panose="020B0604020202020204" pitchFamily="34" charset="0"/>
              </a:rPr>
              <a:t> info screen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D91E552-15D0-303E-D0F7-E066530AAF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l-BE" dirty="0" err="1">
                <a:latin typeface="Arial" panose="020B0604020202020204" pitchFamily="34" charset="0"/>
                <a:cs typeface="Arial" panose="020B0604020202020204" pitchFamily="34" charset="0"/>
              </a:rPr>
              <a:t>Only</a:t>
            </a:r>
            <a:r>
              <a:rPr lang="nl-B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BE" dirty="0" err="1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nl-BE" dirty="0">
                <a:latin typeface="Arial" panose="020B0604020202020204" pitchFamily="34" charset="0"/>
                <a:cs typeface="Arial" panose="020B0604020202020204" pitchFamily="34" charset="0"/>
              </a:rPr>
              <a:t> companies on </a:t>
            </a:r>
            <a:r>
              <a:rPr lang="nl-BE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nl-BE" dirty="0">
                <a:latin typeface="Arial" panose="020B0604020202020204" pitchFamily="34" charset="0"/>
                <a:cs typeface="Arial" panose="020B0604020202020204" pitchFamily="34" charset="0"/>
              </a:rPr>
              <a:t> park </a:t>
            </a:r>
            <a:br>
              <a:rPr lang="nl-BE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l-BE" dirty="0" err="1">
                <a:latin typeface="Arial" panose="020B0604020202020204" pitchFamily="34" charset="0"/>
                <a:cs typeface="Arial" panose="020B0604020202020204" pitchFamily="34" charset="0"/>
              </a:rPr>
              <a:t>who</a:t>
            </a:r>
            <a:r>
              <a:rPr lang="nl-BE" dirty="0">
                <a:latin typeface="Arial" panose="020B0604020202020204" pitchFamily="34" charset="0"/>
                <a:cs typeface="Arial" panose="020B0604020202020204" pitchFamily="34" charset="0"/>
              </a:rPr>
              <a:t> are member of vzw Ardoyen. </a:t>
            </a:r>
            <a:br>
              <a:rPr lang="nl-BE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l-BE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nl-BE" dirty="0" err="1">
                <a:latin typeface="Arial" panose="020B0604020202020204" pitchFamily="34" charset="0"/>
                <a:cs typeface="Arial" panose="020B0604020202020204" pitchFamily="34" charset="0"/>
              </a:rPr>
              <a:t>Not</a:t>
            </a:r>
            <a:r>
              <a:rPr lang="nl-B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BE" dirty="0" err="1">
                <a:latin typeface="Arial" panose="020B0604020202020204" pitchFamily="34" charset="0"/>
                <a:cs typeface="Arial" panose="020B0604020202020204" pitchFamily="34" charset="0"/>
              </a:rPr>
              <a:t>sure</a:t>
            </a:r>
            <a:r>
              <a:rPr lang="nl-BE" dirty="0"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  <a:r>
              <a:rPr lang="nl-BE" dirty="0" err="1">
                <a:latin typeface="Arial" panose="020B0604020202020204" pitchFamily="34" charset="0"/>
                <a:cs typeface="Arial" panose="020B0604020202020204" pitchFamily="34" charset="0"/>
              </a:rPr>
              <a:t>Ask</a:t>
            </a:r>
            <a:r>
              <a:rPr lang="nl-B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>
                <a:hlinkClick r:id="rId2"/>
              </a:rPr>
              <a:t>scienceparks@ugent.be</a:t>
            </a:r>
            <a:r>
              <a:rPr lang="en-GB" dirty="0"/>
              <a:t> )</a:t>
            </a:r>
            <a:endParaRPr lang="nl-B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dirty="0"/>
              <a:t>Use the template: slide 1</a:t>
            </a:r>
          </a:p>
          <a:p>
            <a:r>
              <a:rPr lang="en-GB" dirty="0"/>
              <a:t>Add your image and text (Arial)</a:t>
            </a:r>
            <a:br>
              <a:rPr lang="en-GB" dirty="0"/>
            </a:br>
            <a:r>
              <a:rPr lang="en-GB" dirty="0"/>
              <a:t>Use as much as possible a black background in your images</a:t>
            </a:r>
          </a:p>
          <a:p>
            <a:r>
              <a:rPr lang="en-GB" dirty="0"/>
              <a:t>Send your </a:t>
            </a:r>
            <a:r>
              <a:rPr lang="en-GB" dirty="0" err="1"/>
              <a:t>powerpoint</a:t>
            </a:r>
            <a:r>
              <a:rPr lang="en-GB" dirty="0"/>
              <a:t> to </a:t>
            </a:r>
            <a:r>
              <a:rPr lang="en-GB" dirty="0">
                <a:hlinkClick r:id="rId2"/>
              </a:rPr>
              <a:t>scienceparks@ugent.be</a:t>
            </a:r>
            <a:r>
              <a:rPr lang="en-GB" dirty="0"/>
              <a:t>  </a:t>
            </a:r>
          </a:p>
          <a:p>
            <a:r>
              <a:rPr lang="en-GB" dirty="0"/>
              <a:t>Provide us with extra info in your mail: </a:t>
            </a:r>
            <a:r>
              <a:rPr lang="nl-BE" dirty="0" err="1"/>
              <a:t>motivate</a:t>
            </a:r>
            <a:r>
              <a:rPr lang="nl-BE" dirty="0"/>
              <a:t> </a:t>
            </a:r>
            <a:r>
              <a:rPr lang="nl-BE" dirty="0" err="1"/>
              <a:t>why</a:t>
            </a:r>
            <a:r>
              <a:rPr lang="nl-BE" dirty="0"/>
              <a:t> we </a:t>
            </a:r>
            <a:r>
              <a:rPr lang="nl-BE" dirty="0" err="1"/>
              <a:t>should</a:t>
            </a:r>
            <a:r>
              <a:rPr lang="nl-BE" dirty="0"/>
              <a:t> share </a:t>
            </a:r>
            <a:r>
              <a:rPr lang="nl-BE" dirty="0" err="1"/>
              <a:t>your</a:t>
            </a:r>
            <a:r>
              <a:rPr lang="nl-BE" dirty="0"/>
              <a:t> info </a:t>
            </a:r>
            <a:r>
              <a:rPr lang="nl-BE" dirty="0" err="1"/>
              <a:t>with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park. </a:t>
            </a:r>
            <a:br>
              <a:rPr lang="nl-BE" dirty="0"/>
            </a:br>
            <a:r>
              <a:rPr lang="nl-BE" dirty="0"/>
              <a:t>We </a:t>
            </a:r>
            <a:r>
              <a:rPr lang="nl-BE" dirty="0" err="1"/>
              <a:t>cannot</a:t>
            </a:r>
            <a:r>
              <a:rPr lang="nl-BE" dirty="0"/>
              <a:t> share </a:t>
            </a:r>
            <a:r>
              <a:rPr lang="nl-BE" dirty="0" err="1"/>
              <a:t>all</a:t>
            </a:r>
            <a:r>
              <a:rPr lang="nl-BE" dirty="0"/>
              <a:t> info. Check next slides.</a:t>
            </a:r>
            <a:endParaRPr lang="nl-B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l-B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l-B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13356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620743-2C2E-AF2E-EAF9-E41D3A400C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043" y="306638"/>
            <a:ext cx="9205101" cy="1113227"/>
          </a:xfrm>
        </p:spPr>
        <p:txBody>
          <a:bodyPr/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What kind of messages are we looking for?</a:t>
            </a:r>
            <a:endParaRPr lang="nl-B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4240B88-8822-7EA5-BEAF-183CF266B2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 err="1">
                <a:latin typeface="Arial" panose="020B0604020202020204" pitchFamily="34" charset="0"/>
                <a:cs typeface="Arial" panose="020B0604020202020204" pitchFamily="34" charset="0"/>
              </a:rPr>
              <a:t>Upcoming</a:t>
            </a:r>
            <a:r>
              <a:rPr lang="nl-BE" dirty="0">
                <a:latin typeface="Arial" panose="020B0604020202020204" pitchFamily="34" charset="0"/>
                <a:cs typeface="Arial" panose="020B0604020202020204" pitchFamily="34" charset="0"/>
              </a:rPr>
              <a:t> (public?) events: </a:t>
            </a:r>
            <a:r>
              <a:rPr lang="nl-BE" dirty="0" err="1">
                <a:latin typeface="Arial" panose="020B0604020202020204" pitchFamily="34" charset="0"/>
                <a:cs typeface="Arial" panose="020B0604020202020204" pitchFamily="34" charset="0"/>
              </a:rPr>
              <a:t>add</a:t>
            </a:r>
            <a:r>
              <a:rPr lang="nl-BE" dirty="0">
                <a:latin typeface="Arial" panose="020B0604020202020204" pitchFamily="34" charset="0"/>
                <a:cs typeface="Arial" panose="020B0604020202020204" pitchFamily="34" charset="0"/>
              </a:rPr>
              <a:t> date </a:t>
            </a:r>
            <a:r>
              <a:rPr lang="nl-BE" dirty="0" err="1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nl-B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BE" dirty="0" err="1">
                <a:latin typeface="Arial" panose="020B0604020202020204" pitchFamily="34" charset="0"/>
                <a:cs typeface="Arial" panose="020B0604020202020204" pitchFamily="34" charset="0"/>
              </a:rPr>
              <a:t>location</a:t>
            </a:r>
            <a:endParaRPr lang="nl-B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l-BE" dirty="0">
                <a:latin typeface="Arial" panose="020B0604020202020204" pitchFamily="34" charset="0"/>
                <a:cs typeface="Arial" panose="020B0604020202020204" pitchFamily="34" charset="0"/>
              </a:rPr>
              <a:t>New companies at </a:t>
            </a:r>
            <a:r>
              <a:rPr lang="nl-BE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nl-BE" dirty="0">
                <a:latin typeface="Arial" panose="020B0604020202020204" pitchFamily="34" charset="0"/>
                <a:cs typeface="Arial" panose="020B0604020202020204" pitchFamily="34" charset="0"/>
              </a:rPr>
              <a:t> park</a:t>
            </a:r>
          </a:p>
          <a:p>
            <a:r>
              <a:rPr lang="nl-BE" dirty="0" err="1">
                <a:latin typeface="Arial" panose="020B0604020202020204" pitchFamily="34" charset="0"/>
                <a:cs typeface="Arial" panose="020B0604020202020204" pitchFamily="34" charset="0"/>
              </a:rPr>
              <a:t>Welcoming</a:t>
            </a:r>
            <a:r>
              <a:rPr lang="nl-B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BE" dirty="0" err="1">
                <a:latin typeface="Arial" panose="020B0604020202020204" pitchFamily="34" charset="0"/>
                <a:cs typeface="Arial" panose="020B0604020202020204" pitchFamily="34" charset="0"/>
              </a:rPr>
              <a:t>external</a:t>
            </a:r>
            <a:r>
              <a:rPr lang="nl-B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BE" dirty="0" err="1">
                <a:latin typeface="Arial" panose="020B0604020202020204" pitchFamily="34" charset="0"/>
                <a:cs typeface="Arial" panose="020B0604020202020204" pitchFamily="34" charset="0"/>
              </a:rPr>
              <a:t>delegations</a:t>
            </a:r>
            <a:endParaRPr lang="nl-B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l-BE" dirty="0" err="1">
                <a:latin typeface="Arial" panose="020B0604020202020204" pitchFamily="34" charset="0"/>
                <a:cs typeface="Arial" panose="020B0604020202020204" pitchFamily="34" charset="0"/>
              </a:rPr>
              <a:t>Success</a:t>
            </a:r>
            <a:r>
              <a:rPr lang="nl-B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BE" dirty="0" err="1">
                <a:latin typeface="Arial" panose="020B0604020202020204" pitchFamily="34" charset="0"/>
                <a:cs typeface="Arial" panose="020B0604020202020204" pitchFamily="34" charset="0"/>
              </a:rPr>
              <a:t>stories</a:t>
            </a:r>
            <a:r>
              <a:rPr lang="nl-BE" dirty="0">
                <a:latin typeface="Arial" panose="020B0604020202020204" pitchFamily="34" charset="0"/>
                <a:cs typeface="Arial" panose="020B0604020202020204" pitchFamily="34" charset="0"/>
              </a:rPr>
              <a:t> from companies</a:t>
            </a:r>
          </a:p>
          <a:p>
            <a:r>
              <a:rPr lang="nl-BE" dirty="0">
                <a:latin typeface="Arial" panose="020B0604020202020204" pitchFamily="34" charset="0"/>
                <a:cs typeface="Arial" panose="020B0604020202020204" pitchFamily="34" charset="0"/>
              </a:rPr>
              <a:t>News from UGent, iMec, VIB, …</a:t>
            </a:r>
          </a:p>
          <a:p>
            <a:r>
              <a:rPr lang="nl-BE" dirty="0">
                <a:latin typeface="Arial" panose="020B0604020202020204" pitchFamily="34" charset="0"/>
                <a:cs typeface="Arial" panose="020B0604020202020204" pitchFamily="34" charset="0"/>
              </a:rPr>
              <a:t>Promotion new park </a:t>
            </a:r>
            <a:r>
              <a:rPr lang="nl-BE" dirty="0" err="1">
                <a:latin typeface="Arial" panose="020B0604020202020204" pitchFamily="34" charset="0"/>
                <a:cs typeface="Arial" panose="020B0604020202020204" pitchFamily="34" charset="0"/>
              </a:rPr>
              <a:t>facilities</a:t>
            </a:r>
            <a:r>
              <a:rPr lang="nl-BE" dirty="0">
                <a:latin typeface="Arial" panose="020B0604020202020204" pitchFamily="34" charset="0"/>
                <a:cs typeface="Arial" panose="020B0604020202020204" pitchFamily="34" charset="0"/>
              </a:rPr>
              <a:t> (restaurant, food truck, …)</a:t>
            </a:r>
          </a:p>
          <a:p>
            <a:r>
              <a:rPr lang="nl-BE" dirty="0" err="1">
                <a:latin typeface="Arial" panose="020B0604020202020204" pitchFamily="34" charset="0"/>
                <a:cs typeface="Arial" panose="020B0604020202020204" pitchFamily="34" charset="0"/>
              </a:rPr>
              <a:t>Other</a:t>
            </a:r>
            <a:r>
              <a:rPr lang="nl-BE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nl-BE" dirty="0" err="1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nl-B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BE" dirty="0" err="1"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nl-B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BE" dirty="0" err="1">
                <a:latin typeface="Arial" panose="020B0604020202020204" pitchFamily="34" charset="0"/>
                <a:cs typeface="Arial" panose="020B0604020202020204" pitchFamily="34" charset="0"/>
              </a:rPr>
              <a:t>evaluated</a:t>
            </a:r>
            <a:r>
              <a:rPr lang="nl-B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BE" dirty="0" err="1">
                <a:latin typeface="Arial" panose="020B0604020202020204" pitchFamily="34" charset="0"/>
                <a:cs typeface="Arial" panose="020B0604020202020204" pitchFamily="34" charset="0"/>
              </a:rPr>
              <a:t>by</a:t>
            </a:r>
            <a:r>
              <a:rPr lang="nl-BE" dirty="0">
                <a:latin typeface="Arial" panose="020B0604020202020204" pitchFamily="34" charset="0"/>
                <a:cs typeface="Arial" panose="020B0604020202020204" pitchFamily="34" charset="0"/>
              </a:rPr>
              <a:t> team site management</a:t>
            </a:r>
          </a:p>
          <a:p>
            <a:endParaRPr lang="nl-B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38560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A081A9-63E0-229E-4A34-617AC45EEF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0069F74-EC39-FF30-3E3D-08A5238BD9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What will </a:t>
            </a:r>
            <a:r>
              <a:rPr lang="en-GB" u="sng" dirty="0">
                <a:latin typeface="Arial" panose="020B0604020202020204" pitchFamily="34" charset="0"/>
                <a:cs typeface="Arial" panose="020B0604020202020204" pitchFamily="34" charset="0"/>
              </a:rPr>
              <a:t>not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be published?</a:t>
            </a:r>
            <a:endParaRPr lang="nl-B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7D804C3-A749-B5DA-4CDA-21CF346115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>
                <a:latin typeface="Arial" panose="020B0604020202020204" pitchFamily="34" charset="0"/>
                <a:cs typeface="Arial" panose="020B0604020202020204" pitchFamily="34" charset="0"/>
              </a:rPr>
              <a:t>Job offers</a:t>
            </a:r>
          </a:p>
          <a:p>
            <a:r>
              <a:rPr lang="nl-BE" dirty="0" err="1">
                <a:latin typeface="Arial" panose="020B0604020202020204" pitchFamily="34" charset="0"/>
                <a:cs typeface="Arial" panose="020B0604020202020204" pitchFamily="34" charset="0"/>
              </a:rPr>
              <a:t>Publicity</a:t>
            </a:r>
            <a:r>
              <a:rPr lang="nl-B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BE" dirty="0" err="1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nl-B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BE" dirty="0" err="1">
                <a:latin typeface="Arial" panose="020B0604020202020204" pitchFamily="34" charset="0"/>
                <a:cs typeface="Arial" panose="020B0604020202020204" pitchFamily="34" charset="0"/>
              </a:rPr>
              <a:t>products</a:t>
            </a:r>
            <a:r>
              <a:rPr lang="nl-BE" dirty="0">
                <a:latin typeface="Arial" panose="020B0604020202020204" pitchFamily="34" charset="0"/>
                <a:cs typeface="Arial" panose="020B0604020202020204" pitchFamily="34" charset="0"/>
              </a:rPr>
              <a:t> (commercial)</a:t>
            </a:r>
          </a:p>
        </p:txBody>
      </p:sp>
    </p:spTree>
    <p:extLst>
      <p:ext uri="{BB962C8B-B14F-4D97-AF65-F5344CB8AC3E}">
        <p14:creationId xmlns:p14="http://schemas.microsoft.com/office/powerpoint/2010/main" val="26912926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Kantoorthema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96B24"/>
      </a:accent1>
      <a:accent2>
        <a:srgbClr val="4EA72E"/>
      </a:accent2>
      <a:accent3>
        <a:srgbClr val="156082"/>
      </a:accent3>
      <a:accent4>
        <a:srgbClr val="0F9ED5"/>
      </a:accent4>
      <a:accent5>
        <a:srgbClr val="A02B93"/>
      </a:accent5>
      <a:accent6>
        <a:srgbClr val="E97132"/>
      </a:accent6>
      <a:hlink>
        <a:srgbClr val="538D9D"/>
      </a:hlink>
      <a:folHlink>
        <a:srgbClr val="A5738E"/>
      </a:folHlink>
    </a:clrScheme>
    <a:fontScheme name="Kantoorthema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C0A3E416-13B0-4CFE-8B85-8989D8AEFB5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</TotalTime>
  <Words>192</Words>
  <Application>Microsoft Office PowerPoint</Application>
  <PresentationFormat>Aangepast</PresentationFormat>
  <Paragraphs>22</Paragraphs>
  <Slides>4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4</vt:i4>
      </vt:variant>
    </vt:vector>
  </HeadingPairs>
  <TitlesOfParts>
    <vt:vector size="8" baseType="lpstr">
      <vt:lpstr>Aptos</vt:lpstr>
      <vt:lpstr>Aptos Display</vt:lpstr>
      <vt:lpstr>Arial</vt:lpstr>
      <vt:lpstr>Office Theme</vt:lpstr>
      <vt:lpstr>TITLE</vt:lpstr>
      <vt:lpstr>Rules for using the info screen</vt:lpstr>
      <vt:lpstr>What kind of messages are we looking for?</vt:lpstr>
      <vt:lpstr>What will not be published?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Thijs Urban</dc:creator>
  <cp:lastModifiedBy>Thijs Urban</cp:lastModifiedBy>
  <cp:revision>8</cp:revision>
  <dcterms:created xsi:type="dcterms:W3CDTF">2025-08-20T07:38:00Z</dcterms:created>
  <dcterms:modified xsi:type="dcterms:W3CDTF">2025-08-20T08:29:08Z</dcterms:modified>
</cp:coreProperties>
</file>